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5" d="100"/>
          <a:sy n="95" d="100"/>
        </p:scale>
        <p:origin x="-72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3E761BE-E321-CE4B-9A6F-20F01EBCEC8F}" type="datetimeFigureOut">
              <a:rPr lang="en-US" smtClean="0"/>
              <a:pPr/>
              <a:t>2/19/09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0290FD-0E07-CF45-922B-517F6AD850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audio" Target="file://localhost/Users/phopkins/Desktop/Sem%20PPoints/E/Podcasts/Lindsey's%20podcast.m4a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ews.bbc.co.uk/2/hi/7284196.stm" TargetMode="External"/><Relationship Id="rId3" Type="http://schemas.openxmlformats.org/officeDocument/2006/relationships/hyperlink" Target="http://foodincrisis.com/node/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od crisis pictur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133600"/>
            <a:ext cx="6999802" cy="43561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43000" y="228600"/>
            <a:ext cx="7543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75m of the world’s hungry are a direct result of high food prices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Lindsey's podcast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-838200" y="2133600"/>
            <a:ext cx="282575" cy="282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05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5140"/>
            <a:ext cx="8229600" cy="1407459"/>
          </a:xfrm>
        </p:spPr>
        <p:txBody>
          <a:bodyPr/>
          <a:lstStyle/>
          <a:p>
            <a:r>
              <a:rPr lang="en-US" sz="3000" dirty="0" smtClean="0">
                <a:solidFill>
                  <a:srgbClr val="FFFF00"/>
                </a:solidFill>
              </a:rPr>
              <a:t>Thesis- Income growth, climate change, high-energy prices, globalization and urbanization are transforming the world food situation .</a:t>
            </a:r>
            <a:endParaRPr lang="en-US" sz="3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590800"/>
            <a:ext cx="7662864" cy="3267169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The United States as well as other countries should only buy what they are going to eat.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 Countries should cut back and limit what they eat.</a:t>
            </a:r>
          </a:p>
          <a:p>
            <a:pPr>
              <a:buClr>
                <a:srgbClr val="FF0000"/>
              </a:buClr>
            </a:pPr>
            <a:r>
              <a:rPr lang="en-US" dirty="0" smtClean="0">
                <a:solidFill>
                  <a:srgbClr val="FF0000"/>
                </a:solidFill>
              </a:rPr>
              <a:t>People should produce their own goods and sell them for their own prices.</a:t>
            </a:r>
          </a:p>
          <a:p>
            <a:pPr>
              <a:buClr>
                <a:srgbClr val="FF0000"/>
              </a:buClr>
              <a:buNone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</a:t>
            </a:r>
            <a:endParaRPr lang="en-US" dirty="0"/>
          </a:p>
        </p:txBody>
      </p:sp>
      <p:pic>
        <p:nvPicPr>
          <p:cNvPr id="4" name="Content Placeholder 3" descr="eating habits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339" r="-1339"/>
          <a:stretch>
            <a:fillRect/>
          </a:stretch>
        </p:blipFill>
        <p:spPr>
          <a:xfrm>
            <a:off x="152400" y="345141"/>
            <a:ext cx="8788770" cy="636045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488141"/>
            <a:ext cx="7662864" cy="3267169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http://news.bbc.co.uk/2/hi/7284196.stm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http://foodincrisis.com/node/2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68</TotalTime>
  <Words>112</Words>
  <Application>Microsoft Macintosh PowerPoint</Application>
  <PresentationFormat>On-screen Show (4:3)</PresentationFormat>
  <Paragraphs>9</Paragraphs>
  <Slides>6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Genesis</vt:lpstr>
      <vt:lpstr>Slide 1</vt:lpstr>
      <vt:lpstr>Thesis- Income growth, climate change, high-energy prices, globalization and urbanization are transforming the world food situation .</vt:lpstr>
      <vt:lpstr>r</vt:lpstr>
      <vt:lpstr>Slide 4</vt:lpstr>
      <vt:lpstr>Slide 5</vt:lpstr>
      <vt:lpstr>Bibliography</vt:lpstr>
    </vt:vector>
  </TitlesOfParts>
  <Company/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Income growth, climate change, high-energy prices, globalization and urbanization are transforming the world food situation .</dc:title>
  <dc:creator>Lindsey Bass</dc:creator>
  <cp:lastModifiedBy>Patrick Hopkins</cp:lastModifiedBy>
  <cp:revision>3</cp:revision>
  <dcterms:created xsi:type="dcterms:W3CDTF">2009-02-20T02:46:22Z</dcterms:created>
  <dcterms:modified xsi:type="dcterms:W3CDTF">2009-02-20T02:48:28Z</dcterms:modified>
</cp:coreProperties>
</file>